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7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52DA-021F-444F-94E4-24CC76F6ABDB}" type="datetimeFigureOut">
              <a:rPr lang="de-CH" smtClean="0"/>
              <a:pPr/>
              <a:t>28.10.2013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26673-D8F9-424B-9727-86002417FF15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h/url?sa=i&amp;rct=j&amp;q=wasser%20als%20lebensgrundlage&amp;source=images&amp;cd=&amp;cad=rja&amp;docid=qgTBP0YNR1RrYM&amp;tbnid=nKkTkgTSQ_zJFM:&amp;ved=0CAUQjRw&amp;url=http://www.piraten-boerde.de/2013/03/22/weltwassertag-wasser-und-zusammenarbeit/&amp;ei=2I42Uq_lKMeYtQbd34AQ&amp;bvm=bv.52164340,d.Yms&amp;psig=AFQjCNE-5vZKMju8Q4HrFnS2vQJ6Kwu1pw&amp;ust=137939355714345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piraten-boerde.de/wp-content/uploads/2013/03/Wasser_bearbeitet705x240-Kristin-M.-www.jugendfotos.de-CC-Lizenzby-nc2.png">
            <a:hlinkClick r:id="rId2"/>
          </p:cNvPr>
          <p:cNvPicPr/>
          <p:nvPr/>
        </p:nvPicPr>
        <p:blipFill>
          <a:blip r:embed="rId3" cstate="print"/>
          <a:srcRect b="101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  <p:txBody>
          <a:bodyPr>
            <a:noAutofit/>
          </a:bodyPr>
          <a:lstStyle/>
          <a:p>
            <a:r>
              <a:rPr lang="de-CH" sz="6000" b="1" dirty="0" smtClean="0">
                <a:solidFill>
                  <a:schemeClr val="bg1"/>
                </a:solidFill>
              </a:rPr>
              <a:t>Fragen zum Postenlauf Wasser</a:t>
            </a:r>
            <a:endParaRPr lang="de-CH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Wie funktioniert die Kapillarwirkung?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Bei der Kapillarwirkung steigt eine Flüssigkeit höher in einem Zwischenraum, je enger dieser ist. Dies ist so, da Adhäsionskräfte (Anhaftungskraft) zwischen den Wassermolekülen und der Gefässwand wirken.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Erkläre den Begriff „Lösungsmittel“ am Beispiel Wasser.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Das heisst, dass sich viele flüssige, feste und gasförmige Stoffe im Wasser lösen können.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Was heisst „Die Lösung ist gesättigt“?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Das heisst, dass sich ein Stoff, zum Beispiel Salz, in einer Flüssigkeit nicht mehr löst.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Für welche Aktivitäten wird der grösste Teil des Wassers gebraucht?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Für: Haushaltreinigung</a:t>
            </a:r>
            <a:r>
              <a:rPr lang="de-CH" dirty="0">
                <a:solidFill>
                  <a:srgbClr val="FF0000"/>
                </a:solidFill>
              </a:rPr>
              <a:t>, Abwaschmaschine, Waschmaschine und </a:t>
            </a:r>
            <a:r>
              <a:rPr lang="de-CH" dirty="0" smtClean="0">
                <a:solidFill>
                  <a:srgbClr val="FF0000"/>
                </a:solidFill>
              </a:rPr>
              <a:t>Toilettenspülung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Welche 3 „Quellen“ nutzt man für die Trinkwasserversorgung?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Grundwasser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Quellwasser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Seewasser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Wie bekommt das Wasser seinen guten Geschmack?</a:t>
            </a:r>
          </a:p>
          <a:p>
            <a:r>
              <a:rPr lang="de-CH" dirty="0">
                <a:solidFill>
                  <a:srgbClr val="FF0000"/>
                </a:solidFill>
              </a:rPr>
              <a:t>Beim Versickern des Wassers durch die verschiedenen Erdschichten löst es eine ganze Reihe verschiedener Mineralsalze und Gase wie Sauerstoff und Kohlenstoffdioxid aus den Böden heraus.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Nenne 4 Gründe, warum wir das Wasser brauchen.</a:t>
            </a:r>
          </a:p>
          <a:p>
            <a:r>
              <a:rPr lang="de-CH" dirty="0" smtClean="0"/>
              <a:t>Nenne 3 verschiedene Antriebsorgane bei Wassertieren.</a:t>
            </a:r>
          </a:p>
          <a:p>
            <a:r>
              <a:rPr lang="de-CH" dirty="0" smtClean="0"/>
              <a:t>Warum wird unser Planet „der blaue Planet genannt“?</a:t>
            </a:r>
          </a:p>
          <a:p>
            <a:r>
              <a:rPr lang="de-CH" dirty="0" smtClean="0"/>
              <a:t>Süsswasser enthält Zucker</a:t>
            </a:r>
            <a:r>
              <a:rPr lang="de-CH" dirty="0"/>
              <a:t>.</a:t>
            </a:r>
            <a:r>
              <a:rPr lang="de-CH" dirty="0" smtClean="0"/>
              <a:t> Kommentiere diese Aussage.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Wie heisst das Wasser, das in der Erde versteckt ist?</a:t>
            </a:r>
          </a:p>
          <a:p>
            <a:r>
              <a:rPr lang="de-CH" dirty="0" smtClean="0"/>
              <a:t>Wie funktioniert die Kapillarwirkung? Warum funktioniert sie?</a:t>
            </a:r>
          </a:p>
          <a:p>
            <a:r>
              <a:rPr lang="de-CH" dirty="0" smtClean="0"/>
              <a:t>Erkläre den Begriff „Lösungsmittel“ am Beispiel Wasser.</a:t>
            </a:r>
          </a:p>
          <a:p>
            <a:r>
              <a:rPr lang="de-CH" dirty="0" smtClean="0"/>
              <a:t>Was heisst „Die Lösung ist gesättigt“?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Für welche Aktivitäten wird der grösste Teil des Wassers gebraucht?</a:t>
            </a:r>
          </a:p>
          <a:p>
            <a:r>
              <a:rPr lang="de-CH" dirty="0" smtClean="0"/>
              <a:t>Welche 3 „Quellen“ nutzt man für die Trinkwasserversorgung?</a:t>
            </a:r>
          </a:p>
          <a:p>
            <a:r>
              <a:rPr lang="de-CH" dirty="0" smtClean="0"/>
              <a:t>Wie bekommt das Wasser seinen guten Geschmack?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Nenne 4 Gründe, warum wir das Wasser brauchen.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Auflösung der Nahrung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Transport der Nahrung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Abfälle werden abgeführt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Körperwärme wird reguliert.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Nenne 3 verschiedene Antriebsorgane bei Wassertieren.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Flossen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Ruderorgane</a:t>
            </a:r>
          </a:p>
          <a:p>
            <a:r>
              <a:rPr lang="de-CH" dirty="0" err="1" smtClean="0">
                <a:solidFill>
                  <a:srgbClr val="FF0000"/>
                </a:solidFill>
              </a:rPr>
              <a:t>Rückestossantrieb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Warum wird unser Planet „der blaue Planet genannt“?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Weil 71% der Erdoberfläche mit Wasser bedeckt sind.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Süsswasser enthält Zucker. Kommentiere diese Aussage.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Falsch! Süsswasser enthält einen geringen Salzanteil (weniger als </a:t>
            </a:r>
            <a:r>
              <a:rPr lang="de-DE" dirty="0" smtClean="0">
                <a:solidFill>
                  <a:srgbClr val="FF0000"/>
                </a:solidFill>
              </a:rPr>
              <a:t>0,02 %</a:t>
            </a:r>
            <a:r>
              <a:rPr lang="de-CH" dirty="0" smtClean="0">
                <a:solidFill>
                  <a:srgbClr val="FF0000"/>
                </a:solidFill>
              </a:rPr>
              <a:t>) und heisst deshalb so.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smtClean="0"/>
              <a:t>Wie heisst das Wasser, das in der Erde versteckt ist?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Grundwasser</a:t>
            </a:r>
            <a:endParaRPr lang="de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Bildschirmpräsentation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Larissa-Design</vt:lpstr>
      <vt:lpstr>Fragen zum Postenlauf Wasser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Fragen zum Postenlauf Wasser</dc:title>
  <dc:creator>Amela Besic</dc:creator>
  <cp:lastModifiedBy>Markus Bregy</cp:lastModifiedBy>
  <cp:revision>10</cp:revision>
  <dcterms:created xsi:type="dcterms:W3CDTF">2013-10-28T05:39:55Z</dcterms:created>
  <dcterms:modified xsi:type="dcterms:W3CDTF">2013-10-28T13:21:35Z</dcterms:modified>
</cp:coreProperties>
</file>